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5" r:id="rId3"/>
    <p:sldId id="261" r:id="rId4"/>
    <p:sldId id="274" r:id="rId5"/>
    <p:sldId id="277" r:id="rId6"/>
    <p:sldId id="279" r:id="rId7"/>
    <p:sldId id="259" r:id="rId8"/>
    <p:sldId id="275" r:id="rId9"/>
    <p:sldId id="296" r:id="rId10"/>
    <p:sldId id="270" r:id="rId11"/>
    <p:sldId id="271" r:id="rId12"/>
    <p:sldId id="272" r:id="rId13"/>
    <p:sldId id="273" r:id="rId14"/>
    <p:sldId id="276" r:id="rId15"/>
    <p:sldId id="289" r:id="rId16"/>
    <p:sldId id="290" r:id="rId17"/>
    <p:sldId id="293" r:id="rId18"/>
    <p:sldId id="294" r:id="rId19"/>
    <p:sldId id="291" r:id="rId20"/>
    <p:sldId id="288" r:id="rId21"/>
    <p:sldId id="287" r:id="rId22"/>
    <p:sldId id="292" r:id="rId23"/>
    <p:sldId id="278" r:id="rId24"/>
  </p:sldIdLst>
  <p:sldSz cx="12192000" cy="6858000"/>
  <p:notesSz cx="6858000" cy="9144000"/>
  <p:embeddedFontLst>
    <p:embeddedFont>
      <p:font typeface="이사만루체 Bold" charset="-127"/>
      <p:bold r:id="rId25"/>
    </p:embeddedFont>
    <p:embeddedFont>
      <p:font typeface="맑은 고딕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8E8E8"/>
    <a:srgbClr val="FFD370"/>
    <a:srgbClr val="FFFBF3"/>
    <a:srgbClr val="FFF3D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28" autoAdjust="0"/>
    <p:restoredTop sz="94660"/>
  </p:normalViewPr>
  <p:slideViewPr>
    <p:cSldViewPr snapToGrid="0">
      <p:cViewPr>
        <p:scale>
          <a:sx n="100" d="100"/>
          <a:sy n="100" d="100"/>
        </p:scale>
        <p:origin x="-101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016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02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62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97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106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352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632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902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935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08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068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75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=""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냥이 대여정</a:t>
            </a:r>
            <a:endParaRPr lang="en-US" altLang="ko-KR" sz="1100" kern="0">
              <a:solidFill>
                <a:prstClr val="white">
                  <a:lumMod val="75000"/>
                </a:prst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=""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=""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=""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=""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=""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=""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=""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=""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=""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=""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=""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=""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=""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=""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=""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=""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=""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9902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맵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#2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양쪽 모서리가 둥근 사각형 13">
            <a:extLst>
              <a:ext uri="{FF2B5EF4-FFF2-40B4-BE49-F238E27FC236}">
                <a16:creationId xmlns=""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3723081" y="870588"/>
            <a:ext cx="623751" cy="2959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</p:cNvCxnSpPr>
          <p:nvPr/>
        </p:nvCxnSpPr>
        <p:spPr>
          <a:xfrm flipV="1">
            <a:off x="5514801" y="1146624"/>
            <a:ext cx="0" cy="93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/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5611537" y="981989"/>
            <a:ext cx="1757464" cy="101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#2.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바다 왕국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40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79553" y="5193732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바다 왕국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아이템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: 3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초동안 무적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오정석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- Moments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2" y="3998345"/>
            <a:ext cx="4389145" cy="21352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CFA2A03-8D81-9BDD-BB86-7A06BA45D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163" t="22756" r="19643" b="27767"/>
          <a:stretch/>
        </p:blipFill>
        <p:spPr>
          <a:xfrm>
            <a:off x="7975600" y="4235450"/>
            <a:ext cx="1911350" cy="13589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0FA54149-9260-4B40-5A28-555F11878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27219D02-E95D-C5CC-567F-DA1DC24FA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459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맵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#3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양쪽 모서리가 둥근 사각형 13">
            <a:extLst>
              <a:ext uri="{FF2B5EF4-FFF2-40B4-BE49-F238E27FC236}">
                <a16:creationId xmlns=""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4475615" y="118054"/>
            <a:ext cx="623751" cy="44647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</p:cNvCxnSpPr>
          <p:nvPr/>
        </p:nvCxnSpPr>
        <p:spPr>
          <a:xfrm flipV="1">
            <a:off x="7019869" y="1108212"/>
            <a:ext cx="0" cy="93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03885841"/>
              </p:ext>
            </p:extLst>
          </p:nvPr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7116605" y="943577"/>
            <a:ext cx="1757464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#3.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초록 요정 숲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60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79553" y="5193731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초록 요정 숲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아이템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순간적으로 날라감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peritune - wish5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2" y="3998345"/>
            <a:ext cx="4389145" cy="2135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CFA2A03-8D81-9BDD-BB86-7A06BA45D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116605" y="3677397"/>
            <a:ext cx="3274942" cy="24562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2D96B5A3-EB8C-0E9C-4FF4-6C86007C34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A1BF40F5-60F4-2ADB-3044-FC57357C3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7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맵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#4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양쪽 모서리가 둥근 사각형 13">
            <a:extLst>
              <a:ext uri="{FF2B5EF4-FFF2-40B4-BE49-F238E27FC236}">
                <a16:creationId xmlns=""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5202591" y="-608923"/>
            <a:ext cx="623751" cy="5918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</p:cNvCxnSpPr>
          <p:nvPr/>
        </p:nvCxnSpPr>
        <p:spPr>
          <a:xfrm flipV="1">
            <a:off x="8473821" y="1109188"/>
            <a:ext cx="0" cy="93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/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8570557" y="944553"/>
            <a:ext cx="1757464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#4.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꿈의 나라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80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52292" y="5193731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꿈의 나라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아이템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슈퍼 점프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Purple Plants music - Happy Footsteps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3" y="3998345"/>
            <a:ext cx="4389143" cy="2135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CFA2A03-8D81-9BDD-BB86-7A06BA45D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723943" y="4195689"/>
            <a:ext cx="2527437" cy="189557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94392E06-06E5-1D46-03F7-B3EF06210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D9F2BB32-6B0B-CF09-280C-3938361699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584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맵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#5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양쪽 모서리가 둥근 사각형 13">
            <a:extLst>
              <a:ext uri="{FF2B5EF4-FFF2-40B4-BE49-F238E27FC236}">
                <a16:creationId xmlns=""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5959763" y="-1366096"/>
            <a:ext cx="623751" cy="74330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  <a:stCxn id="39" idx="1"/>
          </p:cNvCxnSpPr>
          <p:nvPr/>
        </p:nvCxnSpPr>
        <p:spPr>
          <a:xfrm flipV="1">
            <a:off x="9988166" y="1102555"/>
            <a:ext cx="0" cy="1247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/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8888057" y="947889"/>
            <a:ext cx="1757464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#5.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황금성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100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79553" y="5193730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황금성</a:t>
            </a:r>
            <a:endParaRPr lang="en-US" altLang="ko-KR" sz="160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아이템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난이도 조정을 위해 획득할 수 없음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Lemon Pound Cake - Oneul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3" y="3998345"/>
            <a:ext cx="4389143" cy="21352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06495611-75BE-E336-6BFF-277D17D64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F7F6A48A-5866-508A-1A88-67030B05EB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185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에필로그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/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79553" y="5193731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Aharoni" panose="02010803020104030203" pitchFamily="2" charset="-79"/>
              </a:rPr>
              <a:t>에필로그</a:t>
            </a:r>
            <a:endParaRPr lang="en-US" altLang="ko-KR" sz="160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게임 클리어를 알리는 애니메이션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,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처음부터 다시 시작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우연히 마주치다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3" y="3998345"/>
            <a:ext cx="4389143" cy="2135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3" name="양쪽 모서리가 둥근 사각형 13">
            <a:extLst>
              <a:ext uri="{FF2B5EF4-FFF2-40B4-BE49-F238E27FC236}">
                <a16:creationId xmlns="" xmlns:a16="http://schemas.microsoft.com/office/drawing/2014/main" id="{C38AE6B3-13F2-63A1-9B49-694748B0F981}"/>
              </a:ext>
            </a:extLst>
          </p:cNvPr>
          <p:cNvSpPr/>
          <p:nvPr/>
        </p:nvSpPr>
        <p:spPr>
          <a:xfrm rot="16200000">
            <a:off x="5959763" y="-1366096"/>
            <a:ext cx="623751" cy="74330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07C2B32C-2D42-8012-3F39-B2CB8E905A4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9988166" y="1102555"/>
            <a:ext cx="0" cy="1247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0B003B9-9BB1-39D7-5A39-C1768B330BE1}"/>
              </a:ext>
            </a:extLst>
          </p:cNvPr>
          <p:cNvSpPr/>
          <p:nvPr/>
        </p:nvSpPr>
        <p:spPr>
          <a:xfrm>
            <a:off x="8888057" y="947889"/>
            <a:ext cx="1757464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#6.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에필로그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100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42BB55A6-97D5-95C7-70DC-63CF2BEFE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8B20FEF7-1C96-D210-AFE2-FD3302CE89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27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횡스크롤 방식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15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F5F74C-E41D-844B-8737-FF1C8F768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32" y="1431802"/>
            <a:ext cx="8471335" cy="47944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190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플레이어 컨트롤러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16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D272EF2-465F-7694-AC55-84427F8DA41D}"/>
              </a:ext>
            </a:extLst>
          </p:cNvPr>
          <p:cNvSpPr txBox="1"/>
          <p:nvPr/>
        </p:nvSpPr>
        <p:spPr>
          <a:xfrm>
            <a:off x="3086100" y="332053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playercontroller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6941738-6FD3-22AB-9C38-88171376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11713" r="52694" b="5912"/>
          <a:stretch/>
        </p:blipFill>
        <p:spPr>
          <a:xfrm>
            <a:off x="642339" y="1002738"/>
            <a:ext cx="5017596" cy="5649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19A535C-4132-57FF-2E97-A34B2EAA4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46915" r="56776" b="20740"/>
          <a:stretch/>
        </p:blipFill>
        <p:spPr>
          <a:xfrm>
            <a:off x="5764661" y="2366085"/>
            <a:ext cx="6002111" cy="2922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499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아이템 획득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17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D272EF2-465F-7694-AC55-84427F8DA41D}"/>
              </a:ext>
            </a:extLst>
          </p:cNvPr>
          <p:cNvSpPr txBox="1"/>
          <p:nvPr/>
        </p:nvSpPr>
        <p:spPr>
          <a:xfrm>
            <a:off x="2899834" y="33632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Getitem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172CA15-6B2F-F15B-604D-D547C597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15336" r="50000" b="46561"/>
          <a:stretch/>
        </p:blipFill>
        <p:spPr>
          <a:xfrm>
            <a:off x="1103168" y="1563993"/>
            <a:ext cx="6632984" cy="3256629"/>
          </a:xfrm>
          <a:prstGeom prst="rect">
            <a:avLst/>
          </a:prstGeom>
        </p:spPr>
      </p:pic>
      <p:graphicFrame>
        <p:nvGraphicFramePr>
          <p:cNvPr id="36" name="표 29">
            <a:extLst>
              <a:ext uri="{FF2B5EF4-FFF2-40B4-BE49-F238E27FC236}">
                <a16:creationId xmlns="" xmlns:a16="http://schemas.microsoft.com/office/drawing/2014/main" id="{BCFC3D18-25FF-0163-499F-81A2B57D5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97271796"/>
              </p:ext>
            </p:extLst>
          </p:nvPr>
        </p:nvGraphicFramePr>
        <p:xfrm>
          <a:off x="4412315" y="5240482"/>
          <a:ext cx="3367369" cy="1016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0769">
                  <a:extLst>
                    <a:ext uri="{9D8B030D-6E8A-4147-A177-3AD203B41FA5}">
                      <a16:colId xmlns="" xmlns:a16="http://schemas.microsoft.com/office/drawing/2014/main" val="2533298930"/>
                    </a:ext>
                  </a:extLst>
                </a:gridCol>
                <a:gridCol w="2006600">
                  <a:extLst>
                    <a:ext uri="{9D8B030D-6E8A-4147-A177-3AD203B41FA5}">
                      <a16:colId xmlns="" xmlns:a16="http://schemas.microsoft.com/office/drawing/2014/main" val="565304027"/>
                    </a:ext>
                  </a:extLst>
                </a:gridCol>
              </a:tblGrid>
              <a:tr h="33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map1item</a:t>
                      </a:r>
                      <a:endParaRPr lang="ko-KR" altLang="en-US" sz="150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marL="76172" marR="76172" marT="38086" marB="38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속도 증가</a:t>
                      </a:r>
                    </a:p>
                  </a:txBody>
                  <a:tcPr marL="76172" marR="76172" marT="38086" marB="38086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958400568"/>
                  </a:ext>
                </a:extLst>
              </a:tr>
              <a:tr h="33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map3item</a:t>
                      </a:r>
                      <a:endParaRPr lang="ko-KR" altLang="en-US" sz="150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marL="76172" marR="76172" marT="38086" marB="38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빠르게 날아감</a:t>
                      </a:r>
                    </a:p>
                  </a:txBody>
                  <a:tcPr marL="76172" marR="76172" marT="38086" marB="38086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585268415"/>
                  </a:ext>
                </a:extLst>
              </a:tr>
              <a:tr h="33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map4item</a:t>
                      </a:r>
                      <a:endParaRPr lang="ko-KR" altLang="en-US" sz="150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marL="76172" marR="76172" marT="38086" marB="38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높이 점프</a:t>
                      </a:r>
                      <a:endParaRPr lang="en-US" altLang="ko-KR" sz="1500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76172" marR="76172" marT="38086" marB="38086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240378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8BC7819-EE4D-0D4A-EC92-C1790036333A}"/>
              </a:ext>
            </a:extLst>
          </p:cNvPr>
          <p:cNvGrpSpPr/>
          <p:nvPr/>
        </p:nvGrpSpPr>
        <p:grpSpPr>
          <a:xfrm>
            <a:off x="5647300" y="1668339"/>
            <a:ext cx="5949306" cy="2893610"/>
            <a:chOff x="5647300" y="1668339"/>
            <a:chExt cx="5949306" cy="2893610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B2956611-C73C-1B51-8382-AF63D6CE2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962" t="55100" r="56778" b="12593"/>
            <a:stretch/>
          </p:blipFill>
          <p:spPr>
            <a:xfrm>
              <a:off x="5647300" y="1668339"/>
              <a:ext cx="5949306" cy="289361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6B23D1B3-44B2-D3E2-3FD9-2AB8A8288193}"/>
                </a:ext>
              </a:extLst>
            </p:cNvPr>
            <p:cNvCxnSpPr/>
            <p:nvPr/>
          </p:nvCxnSpPr>
          <p:spPr>
            <a:xfrm>
              <a:off x="8652933" y="2159000"/>
              <a:ext cx="64346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7EB52458-420D-FE42-E7AF-246B9AFEE412}"/>
                </a:ext>
              </a:extLst>
            </p:cNvPr>
            <p:cNvCxnSpPr/>
            <p:nvPr/>
          </p:nvCxnSpPr>
          <p:spPr>
            <a:xfrm>
              <a:off x="8974666" y="2971798"/>
              <a:ext cx="64346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8E3B2E8D-2935-8904-7CA7-1AE9E0C46E3E}"/>
                </a:ext>
              </a:extLst>
            </p:cNvPr>
            <p:cNvCxnSpPr/>
            <p:nvPr/>
          </p:nvCxnSpPr>
          <p:spPr>
            <a:xfrm>
              <a:off x="8974666" y="3793067"/>
              <a:ext cx="64346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57965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아이템 획득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18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D272EF2-465F-7694-AC55-84427F8DA41D}"/>
              </a:ext>
            </a:extLst>
          </p:cNvPr>
          <p:cNvSpPr txBox="1"/>
          <p:nvPr/>
        </p:nvSpPr>
        <p:spPr>
          <a:xfrm>
            <a:off x="2899834" y="33632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Getitem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48A765D-198F-EDA8-ED1B-B5324CDB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1" t="18756" r="60102" b="26667"/>
          <a:stretch/>
        </p:blipFill>
        <p:spPr>
          <a:xfrm>
            <a:off x="773604" y="1569140"/>
            <a:ext cx="4831329" cy="4326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6F1D0FB-7BD0-6966-B18E-BF3D35481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120" r="51172" b="45574"/>
          <a:stretch/>
        </p:blipFill>
        <p:spPr>
          <a:xfrm>
            <a:off x="6028593" y="2206919"/>
            <a:ext cx="5568013" cy="32442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889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스토리 진행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(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대사 넘김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) 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19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3E13E23-4474-3E5E-DE8D-6D6131B3265F}"/>
              </a:ext>
            </a:extLst>
          </p:cNvPr>
          <p:cNvSpPr txBox="1"/>
          <p:nvPr/>
        </p:nvSpPr>
        <p:spPr>
          <a:xfrm>
            <a:off x="3086100" y="332053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prologuetestdirector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72D52F3-3F7F-53B0-AAA2-F03A0E8F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4197"/>
          <a:stretch/>
        </p:blipFill>
        <p:spPr>
          <a:xfrm>
            <a:off x="2768261" y="1243708"/>
            <a:ext cx="6655478" cy="51706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365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기본 정보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3" name="표 29">
            <a:extLst>
              <a:ext uri="{FF2B5EF4-FFF2-40B4-BE49-F238E27FC236}">
                <a16:creationId xmlns="" xmlns:a16="http://schemas.microsoft.com/office/drawing/2014/main" id="{2B8178DA-E108-0A46-67BF-953FB0F4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0289978"/>
              </p:ext>
            </p:extLst>
          </p:nvPr>
        </p:nvGraphicFramePr>
        <p:xfrm>
          <a:off x="2206060" y="4887681"/>
          <a:ext cx="7779880" cy="186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5048">
                  <a:extLst>
                    <a:ext uri="{9D8B030D-6E8A-4147-A177-3AD203B41FA5}">
                      <a16:colId xmlns="" xmlns:a16="http://schemas.microsoft.com/office/drawing/2014/main" val="2533298930"/>
                    </a:ext>
                  </a:extLst>
                </a:gridCol>
                <a:gridCol w="5744832">
                  <a:extLst>
                    <a:ext uri="{9D8B030D-6E8A-4147-A177-3AD203B41FA5}">
                      <a16:colId xmlns="" xmlns:a16="http://schemas.microsoft.com/office/drawing/2014/main" val="565304027"/>
                    </a:ext>
                  </a:extLst>
                </a:gridCol>
              </a:tblGrid>
              <a:tr h="40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게임 주제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고양이가 황금 생선을 얻기 위해 대여정을 떠나는 이야기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958400568"/>
                  </a:ext>
                </a:extLst>
              </a:tr>
              <a:tr h="40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게임 연령층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전체 이용가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585268415"/>
                  </a:ext>
                </a:extLst>
              </a:tr>
              <a:tr h="40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게임 조작 방법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좌우 방향키</a:t>
                      </a:r>
                      <a:r>
                        <a:rPr lang="en-US" altLang="ko-KR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, </a:t>
                      </a:r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스페이스 바</a:t>
                      </a:r>
                      <a:r>
                        <a:rPr lang="en-US" altLang="ko-KR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(</a:t>
                      </a:r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점프</a:t>
                      </a:r>
                      <a:r>
                        <a:rPr lang="en-US" altLang="ko-KR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32403784"/>
                  </a:ext>
                </a:extLst>
              </a:tr>
              <a:tr h="40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차별성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직접 제작한 오브젝트</a:t>
                      </a:r>
                      <a:endParaRPr lang="en-US" altLang="ko-KR"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586218179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26DEC15F-D779-FB0A-8354-166B11BE67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622" b="5912"/>
          <a:stretch/>
        </p:blipFill>
        <p:spPr>
          <a:xfrm>
            <a:off x="2329504" y="1080555"/>
            <a:ext cx="7535851" cy="36015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516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맵 진행 중 생명 부족 시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20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7671DDA-340A-155E-F694-EC15D0E20825}"/>
              </a:ext>
            </a:extLst>
          </p:cNvPr>
          <p:cNvSpPr txBox="1"/>
          <p:nvPr/>
        </p:nvSpPr>
        <p:spPr>
          <a:xfrm>
            <a:off x="4106333" y="209126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dead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350921-0277-A01F-A2BA-CE687FD38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20124" r="56734" b="15679"/>
          <a:stretch/>
        </p:blipFill>
        <p:spPr>
          <a:xfrm>
            <a:off x="1215500" y="1346200"/>
            <a:ext cx="4880500" cy="471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A26B3C-61D2-5FF7-B3A3-A4CE2CA3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19630" r="52918" b="11667"/>
          <a:stretch/>
        </p:blipFill>
        <p:spPr>
          <a:xfrm>
            <a:off x="6253611" y="1346200"/>
            <a:ext cx="4992196" cy="4711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5699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맵 클리어 후 다음 씬 전환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 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21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E34362-4A75-17F8-D7A7-B98CA03C1D52}"/>
              </a:ext>
            </a:extLst>
          </p:cNvPr>
          <p:cNvSpPr txBox="1"/>
          <p:nvPr/>
        </p:nvSpPr>
        <p:spPr>
          <a:xfrm>
            <a:off x="3086100" y="306230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gemclear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48F582C-FA73-BD4A-04E0-F509A3BB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11667" r="56959" b="50117"/>
          <a:stretch/>
        </p:blipFill>
        <p:spPr>
          <a:xfrm>
            <a:off x="1101465" y="2207014"/>
            <a:ext cx="4883266" cy="2822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8ACF0E-EA86-6ADF-7563-EA87A283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46" t="73827" r="71928" b="6707"/>
          <a:stretch/>
        </p:blipFill>
        <p:spPr>
          <a:xfrm>
            <a:off x="6395998" y="4754207"/>
            <a:ext cx="2831683" cy="1334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18471F1-EEDE-0A47-623B-BC083574F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62" t="23951" r="56959" b="26708"/>
          <a:stretch/>
        </p:blipFill>
        <p:spPr>
          <a:xfrm>
            <a:off x="6387531" y="1370392"/>
            <a:ext cx="4534996" cy="3383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064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클리어 후 재시작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- </a:t>
              </a: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22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7671DDA-340A-155E-F694-EC15D0E20825}"/>
              </a:ext>
            </a:extLst>
          </p:cNvPr>
          <p:cNvSpPr txBox="1"/>
          <p:nvPr/>
        </p:nvSpPr>
        <p:spPr>
          <a:xfrm>
            <a:off x="4106333" y="209126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Ending director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2E99F15-8B62-46F0-4678-3BF1F23CF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31" y="1273064"/>
            <a:ext cx="5671737" cy="49309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781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=""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감사합니다</a:t>
            </a:r>
            <a:endParaRPr lang="en-US" altLang="ko-KR" sz="4000" kern="0">
              <a:solidFill>
                <a:prstClr val="black">
                  <a:lumMod val="75000"/>
                  <a:lumOff val="25000"/>
                </a:prst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=""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=""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=""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=""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=""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=""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=""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=""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=""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=""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=""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=""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=""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=""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=""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=""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=""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8670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설계도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90988" y="3104402"/>
            <a:ext cx="1998906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프롤로그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 이해를 위한 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프롤로그 애니메이션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="" xmlns:a16="http://schemas.microsoft.com/office/drawing/2014/main" id="{298B89B8-F778-449F-A25B-22841FC29929}"/>
              </a:ext>
            </a:extLst>
          </p:cNvPr>
          <p:cNvSpPr>
            <a:spLocks/>
          </p:cNvSpPr>
          <p:nvPr/>
        </p:nvSpPr>
        <p:spPr bwMode="auto">
          <a:xfrm>
            <a:off x="9239245" y="2728963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23">
            <a:extLst>
              <a:ext uri="{FF2B5EF4-FFF2-40B4-BE49-F238E27FC236}">
                <a16:creationId xmlns="" xmlns:a16="http://schemas.microsoft.com/office/drawing/2014/main" id="{5EC932B5-4859-4093-B6C2-97E0670E3604}"/>
              </a:ext>
            </a:extLst>
          </p:cNvPr>
          <p:cNvSpPr>
            <a:spLocks/>
          </p:cNvSpPr>
          <p:nvPr/>
        </p:nvSpPr>
        <p:spPr bwMode="auto">
          <a:xfrm>
            <a:off x="6503737" y="4860102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="" xmlns:a16="http://schemas.microsoft.com/office/drawing/2014/main" id="{0D970D5A-06C2-4BBD-94EA-D537214DEE6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746493" y="2728963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62828" y="3920888"/>
            <a:ext cx="2846547" cy="1446846"/>
            <a:chOff x="2031517" y="2753557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D3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=""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16D68EA-A4B2-4A50-95DD-E01E4F9D4308}"/>
              </a:ext>
            </a:extLst>
          </p:cNvPr>
          <p:cNvGrpSpPr/>
          <p:nvPr/>
        </p:nvGrpSpPr>
        <p:grpSpPr>
          <a:xfrm>
            <a:off x="7874103" y="2276559"/>
            <a:ext cx="2848723" cy="2622654"/>
            <a:chOff x="7874103" y="2461911"/>
            <a:chExt cx="2848723" cy="2622654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15436D4C-A7A4-4DBE-B70D-5FE9134E62D2}"/>
                </a:ext>
              </a:extLst>
            </p:cNvPr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54" name="타원 53">
                <a:extLst>
                  <a:ext uri="{FF2B5EF4-FFF2-40B4-BE49-F238E27FC236}">
                    <a16:creationId xmlns="" xmlns:a16="http://schemas.microsoft.com/office/drawing/2014/main" id="{58410F0B-69C6-41FE-9E09-0910C0A0C57F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FD37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오른쪽 대괄호 54">
                <a:extLst>
                  <a:ext uri="{FF2B5EF4-FFF2-40B4-BE49-F238E27FC236}">
                    <a16:creationId xmlns="" xmlns:a16="http://schemas.microsoft.com/office/drawing/2014/main" id="{E0BF8CA0-0E27-4DAC-BDC1-FD7349AF492D}"/>
                  </a:ext>
                </a:extLst>
              </p:cNvPr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DD35F34F-768B-4688-96BD-AD511CCDA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모서리가 둥근 직사각형 55">
            <a:extLst>
              <a:ext uri="{FF2B5EF4-FFF2-40B4-BE49-F238E27FC236}">
                <a16:creationId xmlns=""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10207864" y="5008948"/>
            <a:ext cx="1025572" cy="358786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GOAL</a:t>
            </a:r>
            <a:endParaRPr lang="ko-KR" altLang="en-US" sz="1200" b="1" dirty="0">
              <a:solidFill>
                <a:schemeClr val="tx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973803" y="2276559"/>
            <a:ext cx="4279817" cy="1506047"/>
            <a:chOff x="973803" y="2461911"/>
            <a:chExt cx="4279817" cy="1506047"/>
          </a:xfrm>
        </p:grpSpPr>
        <p:sp>
          <p:nvSpPr>
            <p:cNvPr id="67" name="오른쪽 대괄호 66">
              <a:extLst>
                <a:ext uri="{FF2B5EF4-FFF2-40B4-BE49-F238E27FC236}">
                  <a16:creationId xmlns=""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="" xmlns:a16="http://schemas.microsoft.com/office/drawing/2014/main" id="{AE2601A2-751C-4C00-A597-79307C439C4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=""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56A8772-3A4C-3B35-5789-C51F3BBACFF0}"/>
              </a:ext>
            </a:extLst>
          </p:cNvPr>
          <p:cNvSpPr/>
          <p:nvPr/>
        </p:nvSpPr>
        <p:spPr>
          <a:xfrm>
            <a:off x="5638115" y="3104402"/>
            <a:ext cx="1998906" cy="74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게임 맵 진행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보석 아이템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 획득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316E904-D756-F2FA-5834-221A935EAFB1}"/>
              </a:ext>
            </a:extLst>
          </p:cNvPr>
          <p:cNvSpPr/>
          <p:nvPr/>
        </p:nvSpPr>
        <p:spPr>
          <a:xfrm>
            <a:off x="8383224" y="3104402"/>
            <a:ext cx="1998906" cy="107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에필로그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 클리어를 알리는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에필로그 애니메이션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370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1252200D-48F4-8F5A-51A3-3B7A27D9DCB4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56" name="사각형: 둥근 한쪽 모서리 55">
              <a:extLst>
                <a:ext uri="{FF2B5EF4-FFF2-40B4-BE49-F238E27FC236}">
                  <a16:creationId xmlns="" xmlns:a16="http://schemas.microsoft.com/office/drawing/2014/main" id="{13D178BE-34C4-BB88-3861-4887E791D37C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기본 오브젝트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7" name="사각형: 둥근 한쪽 모서리 56">
              <a:extLst>
                <a:ext uri="{FF2B5EF4-FFF2-40B4-BE49-F238E27FC236}">
                  <a16:creationId xmlns="" xmlns:a16="http://schemas.microsoft.com/office/drawing/2014/main" id="{9C4EF227-BF79-A383-5446-DC091B99128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="" xmlns:a16="http://schemas.microsoft.com/office/drawing/2014/main" id="{593BE87B-B064-C514-07B9-E49C7DC79EF5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3" name="타원 82">
                <a:extLst>
                  <a:ext uri="{FF2B5EF4-FFF2-40B4-BE49-F238E27FC236}">
                    <a16:creationId xmlns="" xmlns:a16="http://schemas.microsoft.com/office/drawing/2014/main" id="{FBC21E5D-1FDB-541D-FAA6-AEDDA83C5F8B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84" name="Group 16">
                <a:extLst>
                  <a:ext uri="{FF2B5EF4-FFF2-40B4-BE49-F238E27FC236}">
                    <a16:creationId xmlns="" xmlns:a16="http://schemas.microsoft.com/office/drawing/2014/main" id="{E65F34B1-3DDE-D35C-F647-335B3701B5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5" name="Freeform 17">
                  <a:extLst>
                    <a:ext uri="{FF2B5EF4-FFF2-40B4-BE49-F238E27FC236}">
                      <a16:creationId xmlns="" xmlns:a16="http://schemas.microsoft.com/office/drawing/2014/main" id="{1F48D5A0-6673-EE2E-A296-0D66ACE2E3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6" name="Freeform 18">
                  <a:extLst>
                    <a:ext uri="{FF2B5EF4-FFF2-40B4-BE49-F238E27FC236}">
                      <a16:creationId xmlns="" xmlns:a16="http://schemas.microsoft.com/office/drawing/2014/main" id="{1539202A-DDDA-8A04-3D7C-E38CA2A1F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7" name="Freeform 19">
                  <a:extLst>
                    <a:ext uri="{FF2B5EF4-FFF2-40B4-BE49-F238E27FC236}">
                      <a16:creationId xmlns="" xmlns:a16="http://schemas.microsoft.com/office/drawing/2014/main" id="{F5FB7A76-39FC-547E-C58C-DED072130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8" name="Freeform 20">
                  <a:extLst>
                    <a:ext uri="{FF2B5EF4-FFF2-40B4-BE49-F238E27FC236}">
                      <a16:creationId xmlns="" xmlns:a16="http://schemas.microsoft.com/office/drawing/2014/main" id="{84E87B9F-075C-4891-82E2-233159BAD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68" name="말풍선: 타원형 67">
              <a:extLst>
                <a:ext uri="{FF2B5EF4-FFF2-40B4-BE49-F238E27FC236}">
                  <a16:creationId xmlns="" xmlns:a16="http://schemas.microsoft.com/office/drawing/2014/main" id="{4DA03640-FB01-809A-61E9-ABBB8CFB0EB2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5C7B8CF6-003F-8A28-CC34-7FB219B23D0B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70" name="Group 8">
                <a:extLst>
                  <a:ext uri="{FF2B5EF4-FFF2-40B4-BE49-F238E27FC236}">
                    <a16:creationId xmlns="" xmlns:a16="http://schemas.microsoft.com/office/drawing/2014/main" id="{3156DA14-990F-91D0-AA72-F4FFAE8A14A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9" name="Freeform 9">
                  <a:extLst>
                    <a:ext uri="{FF2B5EF4-FFF2-40B4-BE49-F238E27FC236}">
                      <a16:creationId xmlns="" xmlns:a16="http://schemas.microsoft.com/office/drawing/2014/main" id="{BA3E36AB-C9DA-66BF-D7C0-4F1E6A05B1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="" xmlns:a16="http://schemas.microsoft.com/office/drawing/2014/main" id="{CD7F5307-4B1F-0497-5094-5107E8D7E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1">
                  <a:extLst>
                    <a:ext uri="{FF2B5EF4-FFF2-40B4-BE49-F238E27FC236}">
                      <a16:creationId xmlns="" xmlns:a16="http://schemas.microsoft.com/office/drawing/2014/main" id="{3CBD41AE-261C-0408-2DFB-DB5041A9D6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2">
                  <a:extLst>
                    <a:ext uri="{FF2B5EF4-FFF2-40B4-BE49-F238E27FC236}">
                      <a16:creationId xmlns="" xmlns:a16="http://schemas.microsoft.com/office/drawing/2014/main" id="{D0BB8785-2E73-06D3-8F1F-78B5446C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71" name="Group 19">
                <a:extLst>
                  <a:ext uri="{FF2B5EF4-FFF2-40B4-BE49-F238E27FC236}">
                    <a16:creationId xmlns="" xmlns:a16="http://schemas.microsoft.com/office/drawing/2014/main" id="{D1069719-B30C-9736-D77A-37C7C4AE0D6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6" name="Freeform 20">
                  <a:extLst>
                    <a:ext uri="{FF2B5EF4-FFF2-40B4-BE49-F238E27FC236}">
                      <a16:creationId xmlns="" xmlns:a16="http://schemas.microsoft.com/office/drawing/2014/main" id="{36E688EE-E1F8-C6AE-686D-0A50637CDB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21">
                  <a:extLst>
                    <a:ext uri="{FF2B5EF4-FFF2-40B4-BE49-F238E27FC236}">
                      <a16:creationId xmlns="" xmlns:a16="http://schemas.microsoft.com/office/drawing/2014/main" id="{1BFF2866-F23B-0B12-A9A1-717E7F37B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="" xmlns:a16="http://schemas.microsoft.com/office/drawing/2014/main" id="{62E8B799-71DF-16DE-82F3-72DE957BE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72" name="Freeform 30">
                <a:extLst>
                  <a:ext uri="{FF2B5EF4-FFF2-40B4-BE49-F238E27FC236}">
                    <a16:creationId xmlns="" xmlns:a16="http://schemas.microsoft.com/office/drawing/2014/main" id="{6625CD13-24A2-68AB-2720-B43A782AE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="" xmlns:a16="http://schemas.microsoft.com/office/drawing/2014/main" id="{9D4D6F5A-7ED0-6330-5B04-29D8C11A52ED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4" name="Freeform 26">
                <a:extLst>
                  <a:ext uri="{FF2B5EF4-FFF2-40B4-BE49-F238E27FC236}">
                    <a16:creationId xmlns="" xmlns:a16="http://schemas.microsoft.com/office/drawing/2014/main" id="{00C30992-FEF6-4D9A-AF75-2B3F38453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DD216253-FDAD-B68A-223C-B3BE65CA68A1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FC0B959D-94E3-8CAF-2607-AF54E2148C81}"/>
              </a:ext>
            </a:extLst>
          </p:cNvPr>
          <p:cNvGrpSpPr/>
          <p:nvPr/>
        </p:nvGrpSpPr>
        <p:grpSpPr>
          <a:xfrm>
            <a:off x="-172370" y="1856499"/>
            <a:ext cx="4058093" cy="4097963"/>
            <a:chOff x="2734159" y="1822633"/>
            <a:chExt cx="4058093" cy="4097963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0748044B-BCC3-4F0D-95E3-8857EA6BCDCC}"/>
                </a:ext>
              </a:extLst>
            </p:cNvPr>
            <p:cNvSpPr/>
            <p:nvPr/>
          </p:nvSpPr>
          <p:spPr>
            <a:xfrm>
              <a:off x="3334049" y="3886193"/>
              <a:ext cx="2915825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블록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블록에서 떨어지지 않도록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키보드로 플레이어 이동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60" name="사각형: 둥근 모서리 129">
              <a:extLst>
                <a:ext uri="{FF2B5EF4-FFF2-40B4-BE49-F238E27FC236}">
                  <a16:creationId xmlns="" xmlns:a16="http://schemas.microsoft.com/office/drawing/2014/main" id="{2E15DF15-F7E8-4374-A9FB-7272298FC96B}"/>
                </a:ext>
              </a:extLst>
            </p:cNvPr>
            <p:cNvSpPr/>
            <p:nvPr/>
          </p:nvSpPr>
          <p:spPr>
            <a:xfrm>
              <a:off x="3582097" y="4603500"/>
              <a:ext cx="2466659" cy="26987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96B029E6-75AD-4282-8CAF-09B4130ADD89}"/>
                </a:ext>
              </a:extLst>
            </p:cNvPr>
            <p:cNvSpPr/>
            <p:nvPr/>
          </p:nvSpPr>
          <p:spPr>
            <a:xfrm>
              <a:off x="3905664" y="1822633"/>
              <a:ext cx="1819524" cy="1819524"/>
            </a:xfrm>
            <a:prstGeom prst="ellipse">
              <a:avLst/>
            </a:prstGeom>
            <a:solidFill>
              <a:srgbClr val="FFD3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98504988-9CCF-37C1-B7E9-737BB6C4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159" y="1912264"/>
              <a:ext cx="4058093" cy="169275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BD2D3DDA-4733-A42B-789B-3501349D0835}"/>
              </a:ext>
            </a:extLst>
          </p:cNvPr>
          <p:cNvGrpSpPr/>
          <p:nvPr/>
        </p:nvGrpSpPr>
        <p:grpSpPr>
          <a:xfrm>
            <a:off x="3345437" y="1856499"/>
            <a:ext cx="2915825" cy="3728631"/>
            <a:chOff x="7316938" y="1822633"/>
            <a:chExt cx="2915825" cy="3728631"/>
          </a:xfrm>
        </p:grpSpPr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0748044B-BCC3-4F0D-95E3-8857EA6BCDCC}"/>
                </a:ext>
              </a:extLst>
            </p:cNvPr>
            <p:cNvSpPr/>
            <p:nvPr/>
          </p:nvSpPr>
          <p:spPr>
            <a:xfrm>
              <a:off x="7316938" y="3886193"/>
              <a:ext cx="2915825" cy="1665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장애물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플레이어와 접촉 시 생명 </a:t>
              </a: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-1</a:t>
              </a:r>
              <a:endPara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64" name="사각형: 둥근 모서리 129">
              <a:extLst>
                <a:ext uri="{FF2B5EF4-FFF2-40B4-BE49-F238E27FC236}">
                  <a16:creationId xmlns="" xmlns:a16="http://schemas.microsoft.com/office/drawing/2014/main" id="{2E15DF15-F7E8-4374-A9FB-7272298FC96B}"/>
                </a:ext>
              </a:extLst>
            </p:cNvPr>
            <p:cNvSpPr/>
            <p:nvPr/>
          </p:nvSpPr>
          <p:spPr>
            <a:xfrm>
              <a:off x="7564986" y="4603500"/>
              <a:ext cx="2466659" cy="26987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96B029E6-75AD-4282-8CAF-09B4130ADD89}"/>
                </a:ext>
              </a:extLst>
            </p:cNvPr>
            <p:cNvSpPr/>
            <p:nvPr/>
          </p:nvSpPr>
          <p:spPr>
            <a:xfrm>
              <a:off x="7888553" y="1822633"/>
              <a:ext cx="1819524" cy="1819524"/>
            </a:xfrm>
            <a:prstGeom prst="ellipse">
              <a:avLst/>
            </a:prstGeom>
            <a:solidFill>
              <a:srgbClr val="FFD3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A76CDAB2-3586-9467-1D3A-ED1A091D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553" y="2137576"/>
              <a:ext cx="2654593" cy="129142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F8F5E3B-B4B3-1BC0-DC43-8759886DB63F}"/>
              </a:ext>
            </a:extLst>
          </p:cNvPr>
          <p:cNvGrpSpPr/>
          <p:nvPr/>
        </p:nvGrpSpPr>
        <p:grpSpPr>
          <a:xfrm>
            <a:off x="9095492" y="1720441"/>
            <a:ext cx="2915825" cy="4242322"/>
            <a:chOff x="320856" y="1678274"/>
            <a:chExt cx="2915825" cy="4242322"/>
          </a:xfrm>
        </p:grpSpPr>
        <p:sp>
          <p:nvSpPr>
            <p:cNvPr id="50" name="사각형: 둥근 모서리 129">
              <a:extLst>
                <a:ext uri="{FF2B5EF4-FFF2-40B4-BE49-F238E27FC236}">
                  <a16:creationId xmlns="" xmlns:a16="http://schemas.microsoft.com/office/drawing/2014/main" id="{2E15DF15-F7E8-4374-A9FB-7272298FC96B}"/>
                </a:ext>
              </a:extLst>
            </p:cNvPr>
            <p:cNvSpPr/>
            <p:nvPr/>
          </p:nvSpPr>
          <p:spPr>
            <a:xfrm>
              <a:off x="568904" y="4603500"/>
              <a:ext cx="2466659" cy="26987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96B029E6-75AD-4282-8CAF-09B4130ADD89}"/>
                </a:ext>
              </a:extLst>
            </p:cNvPr>
            <p:cNvSpPr/>
            <p:nvPr/>
          </p:nvSpPr>
          <p:spPr>
            <a:xfrm>
              <a:off x="892471" y="1822633"/>
              <a:ext cx="1819524" cy="1819524"/>
            </a:xfrm>
            <a:prstGeom prst="ellipse">
              <a:avLst/>
            </a:prstGeom>
            <a:solidFill>
              <a:srgbClr val="FFD3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D3D82656-9974-DC1A-C96C-B73094682DF9}"/>
                </a:ext>
              </a:extLst>
            </p:cNvPr>
            <p:cNvSpPr/>
            <p:nvPr/>
          </p:nvSpPr>
          <p:spPr>
            <a:xfrm>
              <a:off x="320856" y="3886193"/>
              <a:ext cx="2915825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황금 생선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획득 시 게임 클리어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마지막 맵에서 획득 가능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4E8281DA-0C7F-E667-CCCD-F6768E7A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47" y="1678274"/>
              <a:ext cx="2755783" cy="2066837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EB6E98E0-86CF-A989-9D2A-D6DB1FF42503}"/>
              </a:ext>
            </a:extLst>
          </p:cNvPr>
          <p:cNvGrpSpPr/>
          <p:nvPr/>
        </p:nvGrpSpPr>
        <p:grpSpPr>
          <a:xfrm>
            <a:off x="6308192" y="1856499"/>
            <a:ext cx="2915825" cy="4097963"/>
            <a:chOff x="8415361" y="1821029"/>
            <a:chExt cx="2915825" cy="4097963"/>
          </a:xfrm>
        </p:grpSpPr>
        <p:sp>
          <p:nvSpPr>
            <p:cNvPr id="48" name="사각형: 둥근 모서리 129">
              <a:extLst>
                <a:ext uri="{FF2B5EF4-FFF2-40B4-BE49-F238E27FC236}">
                  <a16:creationId xmlns="" xmlns:a16="http://schemas.microsoft.com/office/drawing/2014/main" id="{4EEE67CE-E3B5-4BAF-096B-3B44D538F8DE}"/>
                </a:ext>
              </a:extLst>
            </p:cNvPr>
            <p:cNvSpPr/>
            <p:nvPr/>
          </p:nvSpPr>
          <p:spPr>
            <a:xfrm>
              <a:off x="8597920" y="4601896"/>
              <a:ext cx="2466659" cy="26987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0ABAC21C-3C52-2974-CA9D-B603C7FD1560}"/>
                </a:ext>
              </a:extLst>
            </p:cNvPr>
            <p:cNvSpPr/>
            <p:nvPr/>
          </p:nvSpPr>
          <p:spPr>
            <a:xfrm>
              <a:off x="8921487" y="1821029"/>
              <a:ext cx="1819524" cy="1819524"/>
            </a:xfrm>
            <a:prstGeom prst="ellipse">
              <a:avLst/>
            </a:prstGeom>
            <a:solidFill>
              <a:srgbClr val="FFD3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86CE6315-3259-8ACF-67E7-CE973BB8B424}"/>
                </a:ext>
              </a:extLst>
            </p:cNvPr>
            <p:cNvSpPr/>
            <p:nvPr/>
          </p:nvSpPr>
          <p:spPr>
            <a:xfrm>
              <a:off x="8415361" y="3884589"/>
              <a:ext cx="2915825" cy="2034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보석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맵 최종 목적지에서 획득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4</a:t>
              </a:r>
              <a:r>
                <a:rPr lang="ko-KR" alt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개 획득 시 마지막 맵 이동</a:t>
              </a:r>
              <a:endPara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30FA5808-D8B6-B726-15F8-A6A02737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008" y="1920536"/>
              <a:ext cx="2140533" cy="160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0698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플레이어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05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F70E4F82-CBEF-D136-FF5D-651B21CA1CC2}"/>
              </a:ext>
            </a:extLst>
          </p:cNvPr>
          <p:cNvSpPr/>
          <p:nvPr/>
        </p:nvSpPr>
        <p:spPr>
          <a:xfrm>
            <a:off x="956689" y="1409701"/>
            <a:ext cx="10845333" cy="4745388"/>
          </a:xfrm>
          <a:prstGeom prst="roundRect">
            <a:avLst/>
          </a:prstGeom>
          <a:solidFill>
            <a:srgbClr val="FFF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0748044B-BCC3-4F0D-95E3-8857EA6BCDCC}"/>
              </a:ext>
            </a:extLst>
          </p:cNvPr>
          <p:cNvSpPr/>
          <p:nvPr/>
        </p:nvSpPr>
        <p:spPr>
          <a:xfrm>
            <a:off x="4818284" y="5187124"/>
            <a:ext cx="3122141" cy="79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플레이어</a:t>
            </a: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유저가 방향키로 이동시키며 게임 진행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BF8E802-959D-2748-48E1-10F353D3E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33" y="237743"/>
            <a:ext cx="7215702" cy="54117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92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조력자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F70E4F82-CBEF-D136-FF5D-651B21CA1CC2}"/>
              </a:ext>
            </a:extLst>
          </p:cNvPr>
          <p:cNvSpPr/>
          <p:nvPr/>
        </p:nvSpPr>
        <p:spPr>
          <a:xfrm>
            <a:off x="956689" y="1409701"/>
            <a:ext cx="10845333" cy="4745388"/>
          </a:xfrm>
          <a:prstGeom prst="roundRect">
            <a:avLst/>
          </a:prstGeom>
          <a:solidFill>
            <a:srgbClr val="FFF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A96B198-E55B-8651-99B1-DA00FB2F2A58}"/>
              </a:ext>
            </a:extLst>
          </p:cNvPr>
          <p:cNvGrpSpPr/>
          <p:nvPr/>
        </p:nvGrpSpPr>
        <p:grpSpPr>
          <a:xfrm>
            <a:off x="1359083" y="2022427"/>
            <a:ext cx="1760911" cy="3418394"/>
            <a:chOff x="1223611" y="1988559"/>
            <a:chExt cx="1760911" cy="3418394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ACE8F7C4-23F3-8415-57F7-21E0FFFD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2432" t="12265" r="35016" b="15469"/>
            <a:stretch/>
          </p:blipFill>
          <p:spPr>
            <a:xfrm>
              <a:off x="1223611" y="1988559"/>
              <a:ext cx="1760911" cy="2745069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EDA9111A-262E-C018-B27C-1241A72BB644}"/>
                </a:ext>
              </a:extLst>
            </p:cNvPr>
            <p:cNvSpPr/>
            <p:nvPr/>
          </p:nvSpPr>
          <p:spPr>
            <a:xfrm>
              <a:off x="1762848" y="4947596"/>
              <a:ext cx="673436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펭귄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CAFB4A92-7FA1-1FF5-2A4E-410C175B5AA9}"/>
              </a:ext>
            </a:extLst>
          </p:cNvPr>
          <p:cNvGrpSpPr/>
          <p:nvPr/>
        </p:nvGrpSpPr>
        <p:grpSpPr>
          <a:xfrm>
            <a:off x="3433180" y="2107303"/>
            <a:ext cx="3145920" cy="3333517"/>
            <a:chOff x="3297708" y="2073435"/>
            <a:chExt cx="3145920" cy="3333517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8859DC18-8A5C-FDE0-D625-E6249E10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0676" t="14080" r="27188" b="17075"/>
            <a:stretch/>
          </p:blipFill>
          <p:spPr>
            <a:xfrm>
              <a:off x="3297708" y="2073435"/>
              <a:ext cx="3145920" cy="250056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29A615AF-B3FF-2B61-D67F-C445378F798F}"/>
                </a:ext>
              </a:extLst>
            </p:cNvPr>
            <p:cNvSpPr/>
            <p:nvPr/>
          </p:nvSpPr>
          <p:spPr>
            <a:xfrm>
              <a:off x="4456800" y="4947595"/>
              <a:ext cx="673436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인어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D43E29F8-BA0D-C8D1-19DD-9315B7F60FB2}"/>
              </a:ext>
            </a:extLst>
          </p:cNvPr>
          <p:cNvGrpSpPr/>
          <p:nvPr/>
        </p:nvGrpSpPr>
        <p:grpSpPr>
          <a:xfrm>
            <a:off x="9273024" y="1944299"/>
            <a:ext cx="2178637" cy="3496521"/>
            <a:chOff x="9137552" y="1910431"/>
            <a:chExt cx="2178637" cy="3496521"/>
          </a:xfrm>
        </p:grpSpPr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DC5BC734-2833-BC22-CA99-498AD77C9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473" t="15833" r="31181" b="14352"/>
            <a:stretch/>
          </p:blipFill>
          <p:spPr>
            <a:xfrm>
              <a:off x="9137552" y="1910431"/>
              <a:ext cx="2178637" cy="282735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0A88E854-0B6F-7F73-8027-AEE0ACC78B11}"/>
                </a:ext>
              </a:extLst>
            </p:cNvPr>
            <p:cNvSpPr/>
            <p:nvPr/>
          </p:nvSpPr>
          <p:spPr>
            <a:xfrm>
              <a:off x="9542844" y="4947595"/>
              <a:ext cx="1337773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검정 고양이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7C76232-5A18-5B1E-970C-B9A2713DA115}"/>
              </a:ext>
            </a:extLst>
          </p:cNvPr>
          <p:cNvGrpSpPr/>
          <p:nvPr/>
        </p:nvGrpSpPr>
        <p:grpSpPr>
          <a:xfrm>
            <a:off x="6579100" y="1940142"/>
            <a:ext cx="2340679" cy="3492326"/>
            <a:chOff x="6443628" y="1906274"/>
            <a:chExt cx="2340679" cy="3492326"/>
          </a:xfrm>
        </p:grpSpPr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85A3E9CF-A0EB-53FF-669D-A292E3C07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2240" t="11157" r="36197" b="10475"/>
            <a:stretch/>
          </p:blipFill>
          <p:spPr>
            <a:xfrm>
              <a:off x="6443628" y="1906274"/>
              <a:ext cx="2340679" cy="2827354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E1AB53F1-F5DD-D52D-9BCC-E3C71AB2CA4C}"/>
                </a:ext>
              </a:extLst>
            </p:cNvPr>
            <p:cNvSpPr/>
            <p:nvPr/>
          </p:nvSpPr>
          <p:spPr>
            <a:xfrm>
              <a:off x="7066798" y="4939243"/>
              <a:ext cx="1337773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초록 요정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3979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프롤로그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555112" y="1102561"/>
            <a:ext cx="1" cy="124787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78805496"/>
              </p:ext>
            </p:extLst>
          </p:nvPr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2651848" y="937926"/>
            <a:ext cx="1757464" cy="101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#0.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프롤로그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44257" y="5197899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Aharoni" panose="02010803020104030203" pitchFamily="2" charset="-79"/>
              </a:rPr>
              <a:t>프롤로그</a:t>
            </a:r>
            <a:endParaRPr lang="en-US" altLang="ko-KR" sz="160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스토리 이해를 위한 애니메이션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Stay Home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555112" y="3998345"/>
            <a:ext cx="4389145" cy="2135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C44A52CD-095C-2259-D13B-D25672717A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E53569AA-5DE7-E633-BD4A-B3C52F0E9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873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=""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맵 </a:t>
              </a:r>
              <a:r>
                <a:rPr lang="en-US" altLang="ko-KR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#1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=""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FB37FF5-8D2A-F3C2-228E-8ADFFB5BA9B1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E302B17C-A39D-9E8E-90DC-94909766DEEE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16">
                <a:extLst>
                  <a:ext uri="{FF2B5EF4-FFF2-40B4-BE49-F238E27FC236}">
                    <a16:creationId xmlns="" xmlns:a16="http://schemas.microsoft.com/office/drawing/2014/main" id="{8184134A-535F-8D4B-38A5-BA45472DB5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" name="Freeform 17">
                  <a:extLst>
                    <a:ext uri="{FF2B5EF4-FFF2-40B4-BE49-F238E27FC236}">
                      <a16:creationId xmlns="" xmlns:a16="http://schemas.microsoft.com/office/drawing/2014/main" id="{07AED290-4F6B-DEBF-CAF0-E2A0D22AAA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8">
                  <a:extLst>
                    <a:ext uri="{FF2B5EF4-FFF2-40B4-BE49-F238E27FC236}">
                      <a16:creationId xmlns="" xmlns:a16="http://schemas.microsoft.com/office/drawing/2014/main" id="{E783CC70-2365-3312-EC01-44580EF5B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9">
                  <a:extLst>
                    <a:ext uri="{FF2B5EF4-FFF2-40B4-BE49-F238E27FC236}">
                      <a16:creationId xmlns="" xmlns:a16="http://schemas.microsoft.com/office/drawing/2014/main" id="{CB66A5FC-576E-3ACD-3449-6A70A93E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0">
                  <a:extLst>
                    <a:ext uri="{FF2B5EF4-FFF2-40B4-BE49-F238E27FC236}">
                      <a16:creationId xmlns="" xmlns:a16="http://schemas.microsoft.com/office/drawing/2014/main" id="{76B8560C-A0A9-B371-741B-F72D03FA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5" name="말풍선: 타원형 14">
              <a:extLst>
                <a:ext uri="{FF2B5EF4-FFF2-40B4-BE49-F238E27FC236}">
                  <a16:creationId xmlns=""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=""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=""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=""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=""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=""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=""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=""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모서리가 둥근 직사각형 12">
            <a:extLst>
              <a:ext uri="{FF2B5EF4-FFF2-40B4-BE49-F238E27FC236}">
                <a16:creationId xmlns=""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555113" y="2038561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양쪽 모서리가 둥근 사각형 13">
            <a:extLst>
              <a:ext uri="{FF2B5EF4-FFF2-40B4-BE49-F238E27FC236}">
                <a16:creationId xmlns=""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2984741" y="1608928"/>
            <a:ext cx="623751" cy="14830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3097B00-FF67-4489-BFC0-505F6B816BAB}"/>
              </a:ext>
            </a:extLst>
          </p:cNvPr>
          <p:cNvCxnSpPr>
            <a:cxnSpLocks/>
          </p:cNvCxnSpPr>
          <p:nvPr/>
        </p:nvCxnSpPr>
        <p:spPr>
          <a:xfrm flipV="1">
            <a:off x="4034529" y="1106646"/>
            <a:ext cx="0" cy="93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/>
        </p:nvGraphicFramePr>
        <p:xfrm>
          <a:off x="2555113" y="2980960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4131265" y="942011"/>
            <a:ext cx="1757464" cy="101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#1.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겨울 섬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20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6979553" y="5189433"/>
            <a:ext cx="3236530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겨울 섬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아이템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속도 증가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Aharoni" panose="02010803020104030203" pitchFamily="2" charset="-79"/>
              </a:rPr>
              <a:t>BGM : Purple Plants music - first step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B61781-69B5-3B1A-9A39-B33745C64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12" y="3998345"/>
            <a:ext cx="4389145" cy="21352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6F38769-0D7E-9707-A8D5-7A918FC3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090" r="29980" b="20399"/>
          <a:stretch/>
        </p:blipFill>
        <p:spPr>
          <a:xfrm>
            <a:off x="7937500" y="3998345"/>
            <a:ext cx="1263650" cy="179920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A7155974-A99E-9ACB-0881-BD2805608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5275" y="1621505"/>
            <a:ext cx="1841497" cy="138112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72C0076A-9848-A347-8878-BC82553C39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503" y="1694041"/>
            <a:ext cx="1734978" cy="1301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374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7E1E5C-5FD3-B9F7-CCEE-9C9E625804F0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48" name="사각형: 둥근 한쪽 모서리 47">
              <a:extLst>
                <a:ext uri="{FF2B5EF4-FFF2-40B4-BE49-F238E27FC236}">
                  <a16:creationId xmlns="" xmlns:a16="http://schemas.microsoft.com/office/drawing/2014/main" id="{63981FD7-22FA-1B30-C75C-2C17AA25074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게임 오버 씬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2" name="사각형: 둥근 한쪽 모서리 51">
              <a:extLst>
                <a:ext uri="{FF2B5EF4-FFF2-40B4-BE49-F238E27FC236}">
                  <a16:creationId xmlns="" xmlns:a16="http://schemas.microsoft.com/office/drawing/2014/main" id="{45B2B5C6-FDED-048E-EBB4-E82A1163901B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535EACE-1417-4E5F-323C-8A2906C4362D}"/>
                </a:ext>
              </a:extLst>
            </p:cNvPr>
            <p:cNvGrpSpPr/>
            <p:nvPr/>
          </p:nvGrpSpPr>
          <p:grpSpPr>
            <a:xfrm>
              <a:off x="469900" y="313944"/>
              <a:ext cx="409956" cy="409956"/>
              <a:chOff x="469900" y="313944"/>
              <a:chExt cx="409956" cy="409956"/>
            </a:xfrm>
          </p:grpSpPr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F1552E62-37B8-B328-F0D8-F0FC320AE72C}"/>
                  </a:ext>
                </a:extLst>
              </p:cNvPr>
              <p:cNvSpPr/>
              <p:nvPr/>
            </p:nvSpPr>
            <p:spPr>
              <a:xfrm>
                <a:off x="469900" y="313944"/>
                <a:ext cx="409956" cy="409956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79" name="Group 16">
                <a:extLst>
                  <a:ext uri="{FF2B5EF4-FFF2-40B4-BE49-F238E27FC236}">
                    <a16:creationId xmlns="" xmlns:a16="http://schemas.microsoft.com/office/drawing/2014/main" id="{04F15242-25B7-E281-836B-D7565D817B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6153" y="405448"/>
                <a:ext cx="197451" cy="226949"/>
                <a:chOff x="1039" y="1681"/>
                <a:chExt cx="1071" cy="123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0" name="Freeform 17">
                  <a:extLst>
                    <a:ext uri="{FF2B5EF4-FFF2-40B4-BE49-F238E27FC236}">
                      <a16:creationId xmlns="" xmlns:a16="http://schemas.microsoft.com/office/drawing/2014/main" id="{E83B214D-D34F-FF9A-997E-28BD1B59C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="" xmlns:a16="http://schemas.microsoft.com/office/drawing/2014/main" id="{36155A76-ECE2-06A9-433F-E5725B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="" xmlns:a16="http://schemas.microsoft.com/office/drawing/2014/main" id="{94584048-E1BA-3C08-937E-46D96E9B6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="" xmlns:a16="http://schemas.microsoft.com/office/drawing/2014/main" id="{A3F42B73-0D72-D8BE-EA39-B07F005AF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white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</p:grpSp>
        <p:sp>
          <p:nvSpPr>
            <p:cNvPr id="54" name="말풍선: 타원형 53">
              <a:extLst>
                <a:ext uri="{FF2B5EF4-FFF2-40B4-BE49-F238E27FC236}">
                  <a16:creationId xmlns="" xmlns:a16="http://schemas.microsoft.com/office/drawing/2014/main" id="{76B80518-9FED-5A27-06A9-548D2A471679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a고딕13" panose="02020600000000000000" pitchFamily="18" charset="-127"/>
                </a:rPr>
                <a:t>09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고딕13" panose="02020600000000000000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6AB8873-0271-F29C-450C-034F0DE2BC1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="" xmlns:a16="http://schemas.microsoft.com/office/drawing/2014/main" id="{8105353A-CE2F-4981-08EF-286BCA497B7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4" name="Freeform 9">
                  <a:extLst>
                    <a:ext uri="{FF2B5EF4-FFF2-40B4-BE49-F238E27FC236}">
                      <a16:creationId xmlns="" xmlns:a16="http://schemas.microsoft.com/office/drawing/2014/main" id="{8E881C16-337C-15BA-0436-E0131C1D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5" name="Freeform 10">
                  <a:extLst>
                    <a:ext uri="{FF2B5EF4-FFF2-40B4-BE49-F238E27FC236}">
                      <a16:creationId xmlns="" xmlns:a16="http://schemas.microsoft.com/office/drawing/2014/main" id="{BD5CA2BD-9B38-A202-3207-8059A3D5B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6" name="Freeform 11">
                  <a:extLst>
                    <a:ext uri="{FF2B5EF4-FFF2-40B4-BE49-F238E27FC236}">
                      <a16:creationId xmlns="" xmlns:a16="http://schemas.microsoft.com/office/drawing/2014/main" id="{672AF907-337E-C996-15C7-7EB82A43ED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="" xmlns:a16="http://schemas.microsoft.com/office/drawing/2014/main" id="{42FFC4EF-1F34-33EC-D342-B46F4E83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grpSp>
            <p:nvGrpSpPr>
              <p:cNvPr id="57" name="Group 19">
                <a:extLst>
                  <a:ext uri="{FF2B5EF4-FFF2-40B4-BE49-F238E27FC236}">
                    <a16:creationId xmlns="" xmlns:a16="http://schemas.microsoft.com/office/drawing/2014/main" id="{B048AA89-45A4-51AC-0683-9920B57F3E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1" name="Freeform 20">
                  <a:extLst>
                    <a:ext uri="{FF2B5EF4-FFF2-40B4-BE49-F238E27FC236}">
                      <a16:creationId xmlns="" xmlns:a16="http://schemas.microsoft.com/office/drawing/2014/main" id="{9211D4D4-A41E-7914-5F56-54E42ADC68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2" name="Freeform 21">
                  <a:extLst>
                    <a:ext uri="{FF2B5EF4-FFF2-40B4-BE49-F238E27FC236}">
                      <a16:creationId xmlns="" xmlns:a16="http://schemas.microsoft.com/office/drawing/2014/main" id="{A185D9C3-518F-CE8F-D557-03598717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  <p:sp>
              <p:nvSpPr>
                <p:cNvPr id="73" name="Freeform 22">
                  <a:extLst>
                    <a:ext uri="{FF2B5EF4-FFF2-40B4-BE49-F238E27FC236}">
                      <a16:creationId xmlns="" xmlns:a16="http://schemas.microsoft.com/office/drawing/2014/main" id="{BC17A4F6-FB82-4125-FC8E-16FC329C1F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endParaRPr>
                </a:p>
              </p:txBody>
            </p:sp>
          </p:grpSp>
          <p:sp>
            <p:nvSpPr>
              <p:cNvPr id="67" name="Freeform 30">
                <a:extLst>
                  <a:ext uri="{FF2B5EF4-FFF2-40B4-BE49-F238E27FC236}">
                    <a16:creationId xmlns="" xmlns:a16="http://schemas.microsoft.com/office/drawing/2014/main" id="{5714B427-FCDD-8946-7F31-57E41AE57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77D9BA36-715D-3504-C324-5A7EC1E47B5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="" xmlns:a16="http://schemas.microsoft.com/office/drawing/2014/main" id="{0E9825C7-DDCF-5F2E-6942-ECECFB8A6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54AAFEE-68BD-6E22-07AC-7F5FABF0F5C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0245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p:grpSp>
      </p:grpSp>
      <p:pic>
        <p:nvPicPr>
          <p:cNvPr id="30" name="Picture 1">
            <a:extLst>
              <a:ext uri="{FF2B5EF4-FFF2-40B4-BE49-F238E27FC236}">
                <a16:creationId xmlns="" xmlns:a16="http://schemas.microsoft.com/office/drawing/2014/main" id="{6D7D669C-68CB-2726-DC98-393A253EEF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987" t="14013" b="5344"/>
          <a:stretch>
            <a:fillRect/>
          </a:stretch>
        </p:blipFill>
        <p:spPr>
          <a:xfrm>
            <a:off x="3422650" y="1881794"/>
            <a:ext cx="5346700" cy="26192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53D25F4D-D885-0CFA-8962-D2956811288A}"/>
              </a:ext>
            </a:extLst>
          </p:cNvPr>
          <p:cNvSpPr/>
          <p:nvPr/>
        </p:nvSpPr>
        <p:spPr>
          <a:xfrm>
            <a:off x="3422651" y="4779880"/>
            <a:ext cx="5346699" cy="111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게임 오버</a:t>
            </a: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생명을 다 소모했을 경우 각 맵이 배경인 게임 오버 씬으로 전환되고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Replay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버튼으로 해당 맵부터 재시작 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8567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522</Words>
  <Application>Microsoft Office PowerPoint</Application>
  <PresentationFormat>사용자 지정</PresentationFormat>
  <Paragraphs>256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이사만루체 Bold</vt:lpstr>
      <vt:lpstr>맑은 고딕</vt:lpstr>
      <vt:lpstr>Y이드스트릿체 B</vt:lpstr>
      <vt:lpstr>a고딕16</vt:lpstr>
      <vt:lpstr>a고딕13</vt:lpstr>
      <vt:lpstr>Aharoni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26</cp:revision>
  <dcterms:created xsi:type="dcterms:W3CDTF">2022-06-14T05:07:23Z</dcterms:created>
  <dcterms:modified xsi:type="dcterms:W3CDTF">2022-10-29T14:52:47Z</dcterms:modified>
</cp:coreProperties>
</file>